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741" autoAdjust="0"/>
    <p:restoredTop sz="99120" autoAdjust="0"/>
  </p:normalViewPr>
  <p:slideViewPr>
    <p:cSldViewPr>
      <p:cViewPr>
        <p:scale>
          <a:sx n="75" d="100"/>
          <a:sy n="75" d="100"/>
        </p:scale>
        <p:origin x="-8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7A71C-CE29-45AF-A390-AB1E116FDC6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E5E56-71EE-4487-AACD-B3E4D3D59E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IMG-20200302-WA0010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287000" cy="746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Мой герой</a:t>
            </a:r>
            <a:endParaRPr lang="ru-RU" sz="4400" dirty="0"/>
          </a:p>
        </p:txBody>
      </p:sp>
      <p:pic>
        <p:nvPicPr>
          <p:cNvPr id="5122" name="Picture 2" descr="C:\Users\Олег\Desktop\IMG-20200302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нашей семье был участник войны – это отец моей прабабушки. Мой прапрадед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Голушко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Александр Андреевич 1911 года рождения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IMG-20200302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начала войны он работал в депо машинистом на паровозах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военный билет моего прапрадедушки.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ег\Desktop\IMG-20200302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 Андреевич был призван на фронт 19 ноября 1941 года. С ноября 1941 года по август 1942 года воевал на Южном фронте. Он был машинистом  бронепоезда . А с января 1943 года по январь 1945 года воевал на Карельском фронте.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ег\Desktop\IMG-20200302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Олег\Desktop\IMG-20200302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Мой прапрадедушка прошел всю войну машинистом  в 7-ой отдельной дивизии бронепоездов в звании старшего сержанта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Олег\Desktop\IMG-20200303-WA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9077" y="1600200"/>
            <a:ext cx="3536845" cy="4525963"/>
          </a:xfrm>
          <a:prstGeom prst="rect">
            <a:avLst/>
          </a:prstGeom>
          <a:noFill/>
        </p:spPr>
      </p:pic>
      <p:pic>
        <p:nvPicPr>
          <p:cNvPr id="6149" name="Picture 5" descr="C:\Users\Олег\Desktop\IMG-20200303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5076" y="1600200"/>
            <a:ext cx="352284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такое письмо старший сержант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Голушко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Александр Андреевич написал в день великой Победы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своей семье.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Олег\Desktop\IMG-20200302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окончании этой страшной войны мой прапрадед был награжден орденом «За оборону Кавказа»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Олег\Desktop\IMG-20200302-WA0005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9220" name="Picture 4" descr="C:\Users\Олег\Desktop\IMG-20200303-WA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00200"/>
            <a:ext cx="28575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ег\Desktop\IMG-20200303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642966"/>
            <a:ext cx="10287000" cy="8072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132</Words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Мой герой</vt:lpstr>
      <vt:lpstr>Слайд 3</vt:lpstr>
      <vt:lpstr>Это военный билет моего прапрадедушки.</vt:lpstr>
      <vt:lpstr>Александр Андреевич был призван на фронт 19 ноября 1941 года. С ноября 1941 года по август 1942 года воевал на Южном фронте. Он был машинистом  бронепоезда . А с января 1943 года по январь 1945 года воевал на Карельском фронте.</vt:lpstr>
      <vt:lpstr>Мой прапрадедушка прошел всю войну машинистом  в 7-ой отдельной дивизии бронепоездов в звании старшего сержанта.</vt:lpstr>
      <vt:lpstr>Слайд 7</vt:lpstr>
      <vt:lpstr>По окончании этой страшной войны мой прапрадед был награжден орденом «За оборону Кавказа»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герой</dc:title>
  <dc:creator>Олег</dc:creator>
  <cp:lastModifiedBy>Олег</cp:lastModifiedBy>
  <cp:revision>34</cp:revision>
  <dcterms:created xsi:type="dcterms:W3CDTF">2020-03-02T16:46:25Z</dcterms:created>
  <dcterms:modified xsi:type="dcterms:W3CDTF">2020-03-03T10:05:07Z</dcterms:modified>
</cp:coreProperties>
</file>